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963" r:id="rId2"/>
    <p:sldId id="1395" r:id="rId3"/>
    <p:sldId id="1393" r:id="rId4"/>
    <p:sldId id="1394" r:id="rId5"/>
  </p:sldIdLst>
  <p:sldSz cx="14630400" cy="8229600"/>
  <p:notesSz cx="9144000" cy="685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sz="2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6pPr>
    <a:lvl7pPr marL="2743200" algn="l" defTabSz="457200" rtl="0" eaLnBrk="1" latinLnBrk="0" hangingPunct="1">
      <a:defRPr sz="2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7pPr>
    <a:lvl8pPr marL="3200400" algn="l" defTabSz="457200" rtl="0" eaLnBrk="1" latinLnBrk="0" hangingPunct="1">
      <a:defRPr sz="2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8pPr>
    <a:lvl9pPr marL="3657600" algn="l" defTabSz="457200" rtl="0" eaLnBrk="1" latinLnBrk="0" hangingPunct="1">
      <a:defRPr sz="2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6C2A86"/>
    <a:srgbClr val="32AA39"/>
    <a:srgbClr val="7DBE31"/>
    <a:srgbClr val="0A528C"/>
    <a:srgbClr val="0E73C6"/>
    <a:srgbClr val="139CEC"/>
    <a:srgbClr val="7DCEF6"/>
    <a:srgbClr val="2398DB"/>
    <a:srgbClr val="0B5CAD"/>
    <a:srgbClr val="0430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5" autoAdjust="0"/>
    <p:restoredTop sz="99885" autoAdjust="0"/>
  </p:normalViewPr>
  <p:slideViewPr>
    <p:cSldViewPr snapToGrid="0">
      <p:cViewPr>
        <p:scale>
          <a:sx n="100" d="100"/>
          <a:sy n="100" d="100"/>
        </p:scale>
        <p:origin x="-1168" y="-952"/>
      </p:cViewPr>
      <p:guideLst>
        <p:guide orient="horz" pos="2592"/>
        <p:guide pos="460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9" d="100"/>
        <a:sy n="89" d="100"/>
      </p:scale>
      <p:origin x="0" y="20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handoutMaster" Target="handoutMasters/handout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86503CB-6D4F-3648-9F4A-9365C05A267D}" type="datetimeFigureOut">
              <a:rPr lang="en-US"/>
              <a:pPr>
                <a:defRPr/>
              </a:pPr>
              <a:t>3/8/17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5794C0D-0594-DE46-B6B9-42DB88E7DE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7287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EF30027-5137-9748-972B-93C1AE69E7C1}" type="datetime1">
              <a:rPr lang="en-US"/>
              <a:pPr>
                <a:defRPr/>
              </a:pPr>
              <a:t>3/8/17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8440077-7723-BC4D-95E3-1843DDF396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352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6963" y="2555875"/>
            <a:ext cx="12436475" cy="1765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3925" y="4664075"/>
            <a:ext cx="10242550" cy="21018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6CFA55-A47B-9244-ABCC-120156C774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334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0E18D-CA56-B64E-B3E9-5A53FA92C6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552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0" y="5287963"/>
            <a:ext cx="12436475" cy="1635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0" y="3487738"/>
            <a:ext cx="12436475" cy="18002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F2BDDC-32F7-0442-AFCB-33D96952D2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5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838" y="1920875"/>
            <a:ext cx="6507162" cy="54308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91400" y="1920875"/>
            <a:ext cx="6507163" cy="54308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71C90A-6E08-5349-A0C6-C032057213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369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838" y="1841500"/>
            <a:ext cx="6464300" cy="768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838" y="2609850"/>
            <a:ext cx="6464300" cy="4741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675" y="1841500"/>
            <a:ext cx="6465888" cy="768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675" y="2609850"/>
            <a:ext cx="6465888" cy="4741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D26C0-D4EF-AB43-97F5-1FC657EF78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360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1C56EA-54FB-FC4E-8807-10DF950DD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454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F4EB54-1B93-7544-9C5E-E77BFB3928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097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838" y="327025"/>
            <a:ext cx="4813300" cy="13954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9763" y="327025"/>
            <a:ext cx="8178800" cy="70246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838" y="1722438"/>
            <a:ext cx="4813300" cy="56292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15E0FC-3687-9C41-819D-BF24371EBA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395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025" y="5761038"/>
            <a:ext cx="8778875" cy="679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025" y="735013"/>
            <a:ext cx="8778875" cy="49387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025" y="6440488"/>
            <a:ext cx="8778875" cy="9667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F8721A-F2C7-5B4D-B4A6-C73CF16F8B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718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008076-091A-794F-950B-0D52E1A19D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686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675" y="330200"/>
            <a:ext cx="3290888" cy="70215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838" y="330200"/>
            <a:ext cx="9723437" cy="70215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4DFE91-8A3E-1D4A-A1D6-84CB02CA2C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488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31838" y="330200"/>
            <a:ext cx="1316672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130622" tIns="65311" rIns="130622" bIns="653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1920875"/>
            <a:ext cx="13166725" cy="543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130622" tIns="65311" rIns="130622" bIns="653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1838" y="7494588"/>
            <a:ext cx="34131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0622" tIns="65311" rIns="130622" bIns="65311" numCol="1" anchor="t" anchorCtr="0" compatLnSpc="1">
            <a:prstTxWarp prst="textNoShape">
              <a:avLst/>
            </a:prstTxWarp>
          </a:bodyPr>
          <a:lstStyle>
            <a:lvl1pPr>
              <a:defRPr sz="20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999038" y="7494588"/>
            <a:ext cx="46323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0622" tIns="65311" rIns="130622" bIns="65311" numCol="1" anchor="t" anchorCtr="0" compatLnSpc="1">
            <a:prstTxWarp prst="textNoShape">
              <a:avLst/>
            </a:prstTxWarp>
          </a:bodyPr>
          <a:lstStyle>
            <a:lvl1pPr algn="ctr">
              <a:defRPr sz="20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485438" y="7494588"/>
            <a:ext cx="34131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0622" tIns="65311" rIns="130622" bIns="65311" numCol="1" anchor="t" anchorCtr="0" compatLnSpc="1">
            <a:prstTxWarp prst="textNoShape">
              <a:avLst/>
            </a:prstTxWarp>
          </a:bodyPr>
          <a:lstStyle>
            <a:lvl1pPr algn="r">
              <a:defRPr sz="2000"/>
            </a:lvl1pPr>
          </a:lstStyle>
          <a:p>
            <a:pPr>
              <a:defRPr/>
            </a:pPr>
            <a:fld id="{C9F2E19F-36D7-9E44-A355-29F29513ED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1306513" rtl="0" eaLnBrk="0" fontAlgn="base" hangingPunct="0">
        <a:spcBef>
          <a:spcPct val="0"/>
        </a:spcBef>
        <a:spcAft>
          <a:spcPct val="0"/>
        </a:spcAft>
        <a:defRPr sz="6300" b="1">
          <a:solidFill>
            <a:srgbClr val="6C2A86"/>
          </a:solidFill>
          <a:latin typeface="+mj-lt"/>
          <a:ea typeface="ヒラギノ角ゴ Pro W3" charset="0"/>
          <a:cs typeface="ＭＳ Ｐゴシック" charset="-128"/>
        </a:defRPr>
      </a:lvl1pPr>
      <a:lvl2pPr algn="ctr" defTabSz="1306513" rtl="0" eaLnBrk="0" fontAlgn="base" hangingPunct="0">
        <a:spcBef>
          <a:spcPct val="0"/>
        </a:spcBef>
        <a:spcAft>
          <a:spcPct val="0"/>
        </a:spcAft>
        <a:defRPr sz="6300">
          <a:solidFill>
            <a:schemeClr val="tx2"/>
          </a:solidFill>
          <a:latin typeface="Arial" charset="0"/>
          <a:ea typeface="ヒラギノ角ゴ Pro W3" charset="0"/>
          <a:cs typeface="ＭＳ Ｐゴシック" charset="-128"/>
        </a:defRPr>
      </a:lvl2pPr>
      <a:lvl3pPr algn="ctr" defTabSz="1306513" rtl="0" eaLnBrk="0" fontAlgn="base" hangingPunct="0">
        <a:spcBef>
          <a:spcPct val="0"/>
        </a:spcBef>
        <a:spcAft>
          <a:spcPct val="0"/>
        </a:spcAft>
        <a:defRPr sz="6300">
          <a:solidFill>
            <a:schemeClr val="tx2"/>
          </a:solidFill>
          <a:latin typeface="Arial" charset="0"/>
          <a:ea typeface="ヒラギノ角ゴ Pro W3" charset="0"/>
          <a:cs typeface="ＭＳ Ｐゴシック" charset="-128"/>
        </a:defRPr>
      </a:lvl3pPr>
      <a:lvl4pPr algn="ctr" defTabSz="1306513" rtl="0" eaLnBrk="0" fontAlgn="base" hangingPunct="0">
        <a:spcBef>
          <a:spcPct val="0"/>
        </a:spcBef>
        <a:spcAft>
          <a:spcPct val="0"/>
        </a:spcAft>
        <a:defRPr sz="6300">
          <a:solidFill>
            <a:schemeClr val="tx2"/>
          </a:solidFill>
          <a:latin typeface="Arial" charset="0"/>
          <a:ea typeface="ヒラギノ角ゴ Pro W3" charset="0"/>
          <a:cs typeface="ＭＳ Ｐゴシック" charset="-128"/>
        </a:defRPr>
      </a:lvl4pPr>
      <a:lvl5pPr algn="ctr" defTabSz="1306513" rtl="0" eaLnBrk="0" fontAlgn="base" hangingPunct="0">
        <a:spcBef>
          <a:spcPct val="0"/>
        </a:spcBef>
        <a:spcAft>
          <a:spcPct val="0"/>
        </a:spcAft>
        <a:defRPr sz="6300">
          <a:solidFill>
            <a:schemeClr val="tx2"/>
          </a:solidFill>
          <a:latin typeface="Arial" charset="0"/>
          <a:ea typeface="ヒラギノ角ゴ Pro W3" charset="0"/>
          <a:cs typeface="ＭＳ Ｐゴシック" charset="-128"/>
        </a:defRPr>
      </a:lvl5pPr>
      <a:lvl6pPr marL="457200" algn="ctr" defTabSz="1306513" rtl="0" fontAlgn="base">
        <a:spcBef>
          <a:spcPct val="0"/>
        </a:spcBef>
        <a:spcAft>
          <a:spcPct val="0"/>
        </a:spcAft>
        <a:defRPr sz="6300">
          <a:solidFill>
            <a:schemeClr val="tx2"/>
          </a:solidFill>
          <a:latin typeface="Arial" charset="0"/>
        </a:defRPr>
      </a:lvl6pPr>
      <a:lvl7pPr marL="914400" algn="ctr" defTabSz="1306513" rtl="0" fontAlgn="base">
        <a:spcBef>
          <a:spcPct val="0"/>
        </a:spcBef>
        <a:spcAft>
          <a:spcPct val="0"/>
        </a:spcAft>
        <a:defRPr sz="6300">
          <a:solidFill>
            <a:schemeClr val="tx2"/>
          </a:solidFill>
          <a:latin typeface="Arial" charset="0"/>
        </a:defRPr>
      </a:lvl7pPr>
      <a:lvl8pPr marL="1371600" algn="ctr" defTabSz="1306513" rtl="0" fontAlgn="base">
        <a:spcBef>
          <a:spcPct val="0"/>
        </a:spcBef>
        <a:spcAft>
          <a:spcPct val="0"/>
        </a:spcAft>
        <a:defRPr sz="6300">
          <a:solidFill>
            <a:schemeClr val="tx2"/>
          </a:solidFill>
          <a:latin typeface="Arial" charset="0"/>
        </a:defRPr>
      </a:lvl8pPr>
      <a:lvl9pPr marL="1828800" algn="ctr" defTabSz="1306513" rtl="0" fontAlgn="base">
        <a:spcBef>
          <a:spcPct val="0"/>
        </a:spcBef>
        <a:spcAft>
          <a:spcPct val="0"/>
        </a:spcAft>
        <a:defRPr sz="6300">
          <a:solidFill>
            <a:schemeClr val="tx2"/>
          </a:solidFill>
          <a:latin typeface="Arial" charset="0"/>
        </a:defRPr>
      </a:lvl9pPr>
    </p:titleStyle>
    <p:bodyStyle>
      <a:lvl1pPr marL="490538" indent="-490538" algn="l" defTabSz="1306513" rtl="0" eaLnBrk="0" fontAlgn="base" hangingPunct="0">
        <a:spcBef>
          <a:spcPct val="20000"/>
        </a:spcBef>
        <a:spcAft>
          <a:spcPct val="0"/>
        </a:spcAft>
        <a:buChar char="•"/>
        <a:defRPr sz="4600">
          <a:solidFill>
            <a:schemeClr val="tx1"/>
          </a:solidFill>
          <a:latin typeface="+mn-lt"/>
          <a:ea typeface="ヒラギノ角ゴ Pro W3" charset="0"/>
          <a:cs typeface="ＭＳ Ｐゴシック" charset="-128"/>
        </a:defRPr>
      </a:lvl1pPr>
      <a:lvl2pPr marL="1062038" indent="-409575" algn="l" defTabSz="1306513" rtl="0" eaLnBrk="0" fontAlgn="base" hangingPunct="0">
        <a:spcBef>
          <a:spcPct val="20000"/>
        </a:spcBef>
        <a:spcAft>
          <a:spcPct val="0"/>
        </a:spcAft>
        <a:buChar char="–"/>
        <a:defRPr sz="40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2pPr>
      <a:lvl3pPr marL="1633538" indent="-327025" algn="l" defTabSz="1306513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3pPr>
      <a:lvl4pPr marL="2286000" indent="-327025" algn="l" defTabSz="1306513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4pPr>
      <a:lvl5pPr marL="2938463" indent="-325438" algn="l" defTabSz="1306513" rtl="0" eaLnBrk="0" fontAlgn="base" hangingPunct="0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5pPr>
      <a:lvl6pPr marL="3395663" indent="-325438" algn="l" defTabSz="1306513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  <a:ea typeface="ＭＳ Ｐゴシック" charset="-128"/>
        </a:defRPr>
      </a:lvl6pPr>
      <a:lvl7pPr marL="3852863" indent="-325438" algn="l" defTabSz="1306513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  <a:ea typeface="ＭＳ Ｐゴシック" charset="-128"/>
        </a:defRPr>
      </a:lvl7pPr>
      <a:lvl8pPr marL="4310063" indent="-325438" algn="l" defTabSz="1306513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  <a:ea typeface="ＭＳ Ｐゴシック" charset="-128"/>
        </a:defRPr>
      </a:lvl8pPr>
      <a:lvl9pPr marL="4767263" indent="-325438" algn="l" defTabSz="1306513" rtl="0" fontAlgn="base">
        <a:spcBef>
          <a:spcPct val="20000"/>
        </a:spcBef>
        <a:spcAft>
          <a:spcPct val="0"/>
        </a:spcAft>
        <a:buChar char="»"/>
        <a:defRPr sz="29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3" name="Picture 2" descr="BBBS-ogo-whi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200" y="2114550"/>
            <a:ext cx="71120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756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" y="6985000"/>
            <a:ext cx="14630400" cy="12446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ctr" defTabSz="1306513" rtl="0" eaLnBrk="0" fontAlgn="base" hangingPunct="0">
              <a:spcBef>
                <a:spcPct val="0"/>
              </a:spcBef>
              <a:spcAft>
                <a:spcPct val="0"/>
              </a:spcAft>
              <a:defRPr sz="6300" b="1">
                <a:solidFill>
                  <a:srgbClr val="6C2A86"/>
                </a:solidFill>
                <a:latin typeface="+mj-lt"/>
                <a:ea typeface="ヒラギノ角ゴ Pro W3" charset="0"/>
                <a:cs typeface="ＭＳ Ｐゴシック" charset="-128"/>
              </a:defRPr>
            </a:lvl1pPr>
            <a:lvl2pPr algn="ctr" defTabSz="1306513" rtl="0" eaLnBrk="0" fontAlgn="base" hangingPunct="0">
              <a:spcBef>
                <a:spcPct val="0"/>
              </a:spcBef>
              <a:spcAft>
                <a:spcPct val="0"/>
              </a:spcAft>
              <a:defRPr sz="6300">
                <a:solidFill>
                  <a:schemeClr val="tx2"/>
                </a:solidFill>
                <a:latin typeface="Arial" charset="0"/>
                <a:ea typeface="ヒラギノ角ゴ Pro W3" charset="0"/>
                <a:cs typeface="ＭＳ Ｐゴシック" charset="-128"/>
              </a:defRPr>
            </a:lvl2pPr>
            <a:lvl3pPr algn="ctr" defTabSz="1306513" rtl="0" eaLnBrk="0" fontAlgn="base" hangingPunct="0">
              <a:spcBef>
                <a:spcPct val="0"/>
              </a:spcBef>
              <a:spcAft>
                <a:spcPct val="0"/>
              </a:spcAft>
              <a:defRPr sz="6300">
                <a:solidFill>
                  <a:schemeClr val="tx2"/>
                </a:solidFill>
                <a:latin typeface="Arial" charset="0"/>
                <a:ea typeface="ヒラギノ角ゴ Pro W3" charset="0"/>
                <a:cs typeface="ＭＳ Ｐゴシック" charset="-128"/>
              </a:defRPr>
            </a:lvl3pPr>
            <a:lvl4pPr algn="ctr" defTabSz="1306513" rtl="0" eaLnBrk="0" fontAlgn="base" hangingPunct="0">
              <a:spcBef>
                <a:spcPct val="0"/>
              </a:spcBef>
              <a:spcAft>
                <a:spcPct val="0"/>
              </a:spcAft>
              <a:defRPr sz="6300">
                <a:solidFill>
                  <a:schemeClr val="tx2"/>
                </a:solidFill>
                <a:latin typeface="Arial" charset="0"/>
                <a:ea typeface="ヒラギノ角ゴ Pro W3" charset="0"/>
                <a:cs typeface="ＭＳ Ｐゴシック" charset="-128"/>
              </a:defRPr>
            </a:lvl4pPr>
            <a:lvl5pPr algn="ctr" defTabSz="1306513" rtl="0" eaLnBrk="0" fontAlgn="base" hangingPunct="0">
              <a:spcBef>
                <a:spcPct val="0"/>
              </a:spcBef>
              <a:spcAft>
                <a:spcPct val="0"/>
              </a:spcAft>
              <a:defRPr sz="6300">
                <a:solidFill>
                  <a:schemeClr val="tx2"/>
                </a:solidFill>
                <a:latin typeface="Arial" charset="0"/>
                <a:ea typeface="ヒラギノ角ゴ Pro W3" charset="0"/>
                <a:cs typeface="ＭＳ Ｐゴシック" charset="-128"/>
              </a:defRPr>
            </a:lvl5pPr>
            <a:lvl6pPr marL="457200" algn="ctr" defTabSz="1306513" rtl="0" fontAlgn="base">
              <a:spcBef>
                <a:spcPct val="0"/>
              </a:spcBef>
              <a:spcAft>
                <a:spcPct val="0"/>
              </a:spcAft>
              <a:defRPr sz="6300">
                <a:solidFill>
                  <a:schemeClr val="tx2"/>
                </a:solidFill>
                <a:latin typeface="Arial" charset="0"/>
              </a:defRPr>
            </a:lvl6pPr>
            <a:lvl7pPr marL="914400" algn="ctr" defTabSz="1306513" rtl="0" fontAlgn="base">
              <a:spcBef>
                <a:spcPct val="0"/>
              </a:spcBef>
              <a:spcAft>
                <a:spcPct val="0"/>
              </a:spcAft>
              <a:defRPr sz="6300">
                <a:solidFill>
                  <a:schemeClr val="tx2"/>
                </a:solidFill>
                <a:latin typeface="Arial" charset="0"/>
              </a:defRPr>
            </a:lvl7pPr>
            <a:lvl8pPr marL="1371600" algn="ctr" defTabSz="1306513" rtl="0" fontAlgn="base">
              <a:spcBef>
                <a:spcPct val="0"/>
              </a:spcBef>
              <a:spcAft>
                <a:spcPct val="0"/>
              </a:spcAft>
              <a:defRPr sz="6300">
                <a:solidFill>
                  <a:schemeClr val="tx2"/>
                </a:solidFill>
                <a:latin typeface="Arial" charset="0"/>
              </a:defRPr>
            </a:lvl8pPr>
            <a:lvl9pPr marL="1828800" algn="ctr" defTabSz="1306513" rtl="0" fontAlgn="base">
              <a:spcBef>
                <a:spcPct val="0"/>
              </a:spcBef>
              <a:spcAft>
                <a:spcPct val="0"/>
              </a:spcAft>
              <a:defRPr sz="63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4000" b="0" dirty="0" smtClean="0">
                <a:solidFill>
                  <a:schemeClr val="bg1"/>
                </a:solidFill>
                <a:effectLst>
                  <a:glow rad="152400">
                    <a:schemeClr val="tx1">
                      <a:alpha val="12000"/>
                    </a:schemeClr>
                  </a:glow>
                </a:effectLst>
              </a:rPr>
              <a:t>Or visit </a:t>
            </a:r>
            <a:r>
              <a:rPr lang="en-US" sz="4000" dirty="0" err="1" smtClean="0">
                <a:solidFill>
                  <a:schemeClr val="bg1"/>
                </a:solidFill>
                <a:effectLst>
                  <a:glow rad="152400">
                    <a:schemeClr val="tx1">
                      <a:alpha val="12000"/>
                    </a:schemeClr>
                  </a:glow>
                </a:effectLst>
              </a:rPr>
              <a:t>www.bbbstampabay.org</a:t>
            </a:r>
            <a:r>
              <a:rPr lang="en-US" sz="4000" dirty="0" smtClean="0">
                <a:solidFill>
                  <a:schemeClr val="bg1"/>
                </a:solidFill>
                <a:effectLst>
                  <a:glow rad="152400">
                    <a:schemeClr val="tx1">
                      <a:alpha val="12000"/>
                    </a:schemeClr>
                  </a:glow>
                </a:effectLst>
              </a:rPr>
              <a:t>/plate </a:t>
            </a:r>
            <a:r>
              <a:rPr lang="en-US" sz="4000" b="0" dirty="0" smtClean="0">
                <a:solidFill>
                  <a:schemeClr val="bg1"/>
                </a:solidFill>
                <a:effectLst>
                  <a:glow rad="152400">
                    <a:schemeClr val="tx1">
                      <a:alpha val="12000"/>
                    </a:schemeClr>
                  </a:glow>
                </a:effectLst>
              </a:rPr>
              <a:t>to </a:t>
            </a:r>
            <a:r>
              <a:rPr lang="en-US" sz="4000" b="0" dirty="0">
                <a:solidFill>
                  <a:schemeClr val="bg1"/>
                </a:solidFill>
                <a:effectLst>
                  <a:glow rad="152400">
                    <a:schemeClr val="tx1">
                      <a:alpha val="12000"/>
                    </a:schemeClr>
                  </a:glow>
                </a:effectLst>
              </a:rPr>
              <a:t>learn more!</a:t>
            </a:r>
            <a:r>
              <a:rPr lang="en-US" sz="4000" dirty="0" smtClean="0">
                <a:solidFill>
                  <a:schemeClr val="bg1"/>
                </a:solidFill>
                <a:effectLst>
                  <a:glow rad="152400">
                    <a:schemeClr val="tx1">
                      <a:alpha val="12000"/>
                    </a:schemeClr>
                  </a:glow>
                </a:effectLst>
              </a:rPr>
              <a:t> </a:t>
            </a:r>
            <a:endParaRPr lang="en-US" sz="4000" dirty="0">
              <a:solidFill>
                <a:schemeClr val="bg1"/>
              </a:solidFill>
              <a:effectLst>
                <a:glow rad="152400">
                  <a:schemeClr val="tx1">
                    <a:alpha val="12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0296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97"/>
            <a:ext cx="14630400" cy="822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bbbs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3100" y="6934200"/>
            <a:ext cx="2438399" cy="62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379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bbbs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3100" y="6934200"/>
            <a:ext cx="2438399" cy="62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843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3065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3065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50864</TotalTime>
  <Words>9</Words>
  <Application>Microsoft Macintosh PowerPoint</Application>
  <PresentationFormat>Custom</PresentationFormat>
  <Paragraphs>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Default Design</vt:lpstr>
      <vt:lpstr>PowerPoint Presentation</vt:lpstr>
      <vt:lpstr>PowerPoint Presentation</vt:lpstr>
      <vt:lpstr>PowerPoint Presentation</vt:lpstr>
      <vt:lpstr>PowerPoint Presentation</vt:lpstr>
    </vt:vector>
  </TitlesOfParts>
  <Company>Digital Lightbridge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 </dc:creator>
  <cp:lastModifiedBy>Richard Hayes</cp:lastModifiedBy>
  <cp:revision>580</cp:revision>
  <cp:lastPrinted>2014-07-17T19:03:02Z</cp:lastPrinted>
  <dcterms:created xsi:type="dcterms:W3CDTF">2012-04-12T12:12:24Z</dcterms:created>
  <dcterms:modified xsi:type="dcterms:W3CDTF">2017-03-08T19:33:06Z</dcterms:modified>
</cp:coreProperties>
</file>